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368336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115</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09657443"/>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1157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0,231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0,157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0,838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0,061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сәуір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solidFill>
                  <a:srgbClr val="000000"/>
                </a:solidFill>
                <a:latin typeface="Times New Roman"/>
              </a:rPr>
              <a:t>К</a:t>
            </a:r>
            <a:r>
              <a:rPr lang="ru-RU" sz="1100" dirty="0" err="1" smtClean="0">
                <a:solidFill>
                  <a:srgbClr val="000000"/>
                </a:solidFill>
                <a:latin typeface="Times New Roman"/>
              </a:rPr>
              <a:t>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a:solidFill>
                  <a:srgbClr val="000000"/>
                </a:solidFill>
                <a:latin typeface="Times New Roman"/>
              </a:rPr>
              <a:t>жауын-шашынсыз</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err="1">
                <a:solidFill>
                  <a:srgbClr val="000000"/>
                </a:solidFill>
                <a:latin typeface="Times New Roman"/>
              </a:rPr>
              <a:t>және</a:t>
            </a:r>
            <a:r>
              <a:rPr lang="ru-RU" sz="1100" dirty="0">
                <a:solidFill>
                  <a:srgbClr val="000000"/>
                </a:solidFill>
                <a:latin typeface="Times New Roman"/>
              </a:rPr>
              <a:t> </a:t>
            </a:r>
            <a:r>
              <a:rPr lang="ru-RU" sz="1100" dirty="0" err="1">
                <a:solidFill>
                  <a:srgbClr val="000000"/>
                </a:solidFill>
                <a:latin typeface="Times New Roman"/>
              </a:rPr>
              <a:t>таңертең</a:t>
            </a:r>
            <a:r>
              <a:rPr lang="ru-RU" sz="1100" dirty="0">
                <a:solidFill>
                  <a:srgbClr val="000000"/>
                </a:solidFill>
                <a:latin typeface="Times New Roman"/>
              </a:rPr>
              <a:t> </a:t>
            </a:r>
            <a:r>
              <a:rPr lang="ru-RU" sz="1100" dirty="0" err="1">
                <a:solidFill>
                  <a:srgbClr val="000000"/>
                </a:solidFill>
                <a:latin typeface="Times New Roman"/>
              </a:rPr>
              <a:t>тұман</a:t>
            </a:r>
            <a:r>
              <a:rPr lang="ru-RU" sz="1100" dirty="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батыстан</a:t>
            </a:r>
            <a:r>
              <a:rPr lang="ru-RU" sz="1100" dirty="0">
                <a:solidFill>
                  <a:srgbClr val="000000"/>
                </a:solidFill>
                <a:latin typeface="Times New Roman"/>
              </a:rPr>
              <a:t>, </a:t>
            </a:r>
            <a:r>
              <a:rPr lang="ru-RU" sz="1100" dirty="0" err="1">
                <a:solidFill>
                  <a:srgbClr val="000000"/>
                </a:solidFill>
                <a:latin typeface="Times New Roman"/>
              </a:rPr>
              <a:t>оңтүстік-батыстан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0-2 градус </a:t>
            </a:r>
            <a:r>
              <a:rPr lang="ru-RU" sz="1100" dirty="0" err="1">
                <a:solidFill>
                  <a:srgbClr val="000000"/>
                </a:solidFill>
                <a:latin typeface="Times New Roman"/>
              </a:rPr>
              <a:t>жылы</a:t>
            </a:r>
            <a:r>
              <a:rPr lang="ru-RU" sz="1100" dirty="0">
                <a:solidFill>
                  <a:srgbClr val="000000"/>
                </a:solidFill>
                <a:latin typeface="Times New Roman"/>
              </a:rPr>
              <a:t>, </a:t>
            </a:r>
            <a:r>
              <a:rPr lang="ru-RU" sz="1100" dirty="0" err="1">
                <a:solidFill>
                  <a:srgbClr val="000000"/>
                </a:solidFill>
                <a:latin typeface="Times New Roman"/>
              </a:rPr>
              <a:t>топырақ</a:t>
            </a:r>
            <a:r>
              <a:rPr lang="ru-RU" sz="1100" dirty="0">
                <a:solidFill>
                  <a:srgbClr val="000000"/>
                </a:solidFill>
                <a:latin typeface="Times New Roman"/>
              </a:rPr>
              <a:t> </a:t>
            </a:r>
            <a:r>
              <a:rPr lang="ru-RU" sz="1100" dirty="0" err="1">
                <a:solidFill>
                  <a:srgbClr val="000000"/>
                </a:solidFill>
                <a:latin typeface="Times New Roman"/>
              </a:rPr>
              <a:t>бетінде</a:t>
            </a:r>
            <a:r>
              <a:rPr lang="ru-RU" sz="1100" dirty="0">
                <a:solidFill>
                  <a:srgbClr val="000000"/>
                </a:solidFill>
                <a:latin typeface="Times New Roman"/>
              </a:rPr>
              <a:t> 3 градус </a:t>
            </a:r>
            <a:r>
              <a:rPr lang="ru-RU" sz="1100" dirty="0" err="1">
                <a:solidFill>
                  <a:srgbClr val="000000"/>
                </a:solidFill>
                <a:latin typeface="Times New Roman"/>
              </a:rPr>
              <a:t>үсік</a:t>
            </a:r>
            <a:r>
              <a:rPr lang="ru-RU" sz="1100" dirty="0">
                <a:solidFill>
                  <a:srgbClr val="000000"/>
                </a:solidFill>
                <a:latin typeface="Times New Roman"/>
              </a:rPr>
              <a:t>, </a:t>
            </a:r>
            <a:r>
              <a:rPr lang="ru-RU" sz="1100" dirty="0" err="1">
                <a:solidFill>
                  <a:srgbClr val="000000"/>
                </a:solidFill>
                <a:latin typeface="Times New Roman"/>
              </a:rPr>
              <a:t>күндіз</a:t>
            </a:r>
            <a:r>
              <a:rPr lang="ru-RU" sz="1100" dirty="0">
                <a:solidFill>
                  <a:srgbClr val="000000"/>
                </a:solidFill>
                <a:latin typeface="Times New Roman"/>
              </a:rPr>
              <a:t> 13-15 градус </a:t>
            </a:r>
            <a:r>
              <a:rPr lang="ru-RU" sz="1100" dirty="0" err="1" smtClean="0">
                <a:solidFill>
                  <a:srgbClr val="000000"/>
                </a:solidFill>
                <a:latin typeface="Times New Roman"/>
              </a:rPr>
              <a:t>жылы</a:t>
            </a:r>
            <a:r>
              <a:rPr lang="ru-RU" sz="1100" dirty="0" smtClean="0">
                <a:solidFill>
                  <a:srgbClr val="000000"/>
                </a:solidFill>
                <a:latin typeface="Times New Roman"/>
              </a:rPr>
              <a:t>.</a:t>
            </a: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27 </a:t>
            </a:r>
            <a:r>
              <a:rPr lang="kk-KZ" sz="1100" b="1" dirty="0" smtClean="0">
                <a:solidFill>
                  <a:srgbClr val="000000"/>
                </a:solidFill>
                <a:latin typeface="Times New Roman" pitchFamily="18" charset="0"/>
                <a:cs typeface="Times New Roman" pitchFamily="18" charset="0"/>
                <a:sym typeface="+mn-ea"/>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a:solidFill>
                  <a:srgbClr val="000000"/>
                </a:solidFill>
                <a:latin typeface="Times New Roman"/>
              </a:rPr>
              <a:t>жауын-шашынсыз</a:t>
            </a:r>
            <a:r>
              <a:rPr lang="ru-RU" sz="1100" dirty="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оңтүстіктен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a:t>
            </a:r>
            <a:r>
              <a:rPr lang="ru-RU" sz="1100" dirty="0">
                <a:solidFill>
                  <a:srgbClr val="000000"/>
                </a:solidFill>
                <a:latin typeface="Times New Roman"/>
              </a:rPr>
              <a:t>9-14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6</a:t>
            </a:r>
            <a:r>
              <a:rPr lang="ru-RU" sz="1100" dirty="0" smtClean="0">
                <a:solidFill>
                  <a:srgbClr val="000000"/>
                </a:solidFill>
                <a:latin typeface="Times New Roman"/>
              </a:rPr>
              <a:t>-8 </a:t>
            </a:r>
            <a:r>
              <a:rPr lang="ru-RU" sz="1100" dirty="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27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41448</TotalTime>
  <Words>579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7534</cp:revision>
  <cp:lastPrinted>2021-07-01T03:56:27Z</cp:lastPrinted>
  <dcterms:created xsi:type="dcterms:W3CDTF">2018-03-27T06:03:00Z</dcterms:created>
  <dcterms:modified xsi:type="dcterms:W3CDTF">2026-04-25T06:15:25Z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